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65" r:id="rId9"/>
    <p:sldId id="267" r:id="rId10"/>
    <p:sldId id="268" r:id="rId11"/>
    <p:sldId id="271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0"/>
            <a:ext cx="6444208" cy="436510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Годовой отчет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методического блока 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«фантазия»</a:t>
            </a:r>
            <a:b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2021-2022 учебный год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157192"/>
            <a:ext cx="6444208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Руководитель:</a:t>
            </a:r>
          </a:p>
          <a:p>
            <a:r>
              <a:rPr lang="ru-RU" dirty="0" smtClean="0"/>
              <a:t>м</a:t>
            </a:r>
            <a:r>
              <a:rPr lang="ru-RU" dirty="0" smtClean="0"/>
              <a:t>узыкальный руководитель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Шеремет</a:t>
            </a:r>
            <a:r>
              <a:rPr lang="ru-RU" dirty="0" smtClean="0"/>
              <a:t> Евгения Викторовна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576064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масленица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Personal\Загрузки\IMG_20220304_111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796" y="836712"/>
            <a:ext cx="3672408" cy="2754306"/>
          </a:xfrm>
          <a:prstGeom prst="rect">
            <a:avLst/>
          </a:prstGeom>
          <a:noFill/>
        </p:spPr>
      </p:pic>
      <p:pic>
        <p:nvPicPr>
          <p:cNvPr id="3075" name="Picture 3" descr="E:\Personal\Загрузки\IMG_20220304_111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Фестиваль </a:t>
            </a:r>
            <a:br>
              <a:rPr lang="ru-RU" sz="2600" dirty="0" smtClean="0">
                <a:solidFill>
                  <a:srgbClr val="FF0000"/>
                </a:solidFill>
              </a:rPr>
            </a:br>
            <a:r>
              <a:rPr lang="ru-RU" sz="2600" dirty="0" smtClean="0">
                <a:solidFill>
                  <a:srgbClr val="FF0000"/>
                </a:solidFill>
              </a:rPr>
              <a:t>«будем с песенкой дружить»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E:\Personal\Загрузки\20220517_112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804" y="1196752"/>
            <a:ext cx="3528392" cy="2646294"/>
          </a:xfrm>
          <a:prstGeom prst="rect">
            <a:avLst/>
          </a:prstGeom>
          <a:noFill/>
        </p:spPr>
      </p:pic>
      <p:pic>
        <p:nvPicPr>
          <p:cNvPr id="8195" name="Picture 3" descr="E:\Personal\Загрузки\20220517_112433.jpg"/>
          <p:cNvPicPr>
            <a:picLocks noChangeAspect="1" noChangeArrowheads="1"/>
          </p:cNvPicPr>
          <p:nvPr/>
        </p:nvPicPr>
        <p:blipFill>
          <a:blip r:embed="rId3" cstate="print"/>
          <a:srcRect r="5085" b="14960"/>
          <a:stretch>
            <a:fillRect/>
          </a:stretch>
        </p:blipFill>
        <p:spPr bwMode="auto">
          <a:xfrm>
            <a:off x="2555776" y="3933056"/>
            <a:ext cx="4032448" cy="2709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Театральная </a:t>
            </a:r>
            <a:r>
              <a:rPr lang="ru-RU" sz="2400" dirty="0" err="1" smtClean="0">
                <a:solidFill>
                  <a:srgbClr val="FF0000"/>
                </a:solidFill>
              </a:rPr>
              <a:t>гостинная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E:\Personal\Загрузки\20220517_112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2736304" cy="3314221"/>
          </a:xfrm>
          <a:prstGeom prst="rect">
            <a:avLst/>
          </a:prstGeom>
          <a:noFill/>
        </p:spPr>
      </p:pic>
      <p:pic>
        <p:nvPicPr>
          <p:cNvPr id="9220" name="Picture 4" descr="E:\Personal\Загрузки\20220517_113002.jpg"/>
          <p:cNvPicPr>
            <a:picLocks noChangeAspect="1" noChangeArrowheads="1"/>
          </p:cNvPicPr>
          <p:nvPr/>
        </p:nvPicPr>
        <p:blipFill>
          <a:blip r:embed="rId3" cstate="print"/>
          <a:srcRect l="5882" t="20712"/>
          <a:stretch>
            <a:fillRect/>
          </a:stretch>
        </p:blipFill>
        <p:spPr bwMode="auto">
          <a:xfrm>
            <a:off x="2555776" y="4077072"/>
            <a:ext cx="4032448" cy="241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76712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Фестиваль</a:t>
            </a:r>
            <a:br>
              <a:rPr lang="ru-RU" sz="2600" dirty="0" smtClean="0">
                <a:solidFill>
                  <a:srgbClr val="FF0000"/>
                </a:solidFill>
              </a:rPr>
            </a:br>
            <a:r>
              <a:rPr lang="ru-RU" sz="2600" dirty="0" smtClean="0">
                <a:solidFill>
                  <a:srgbClr val="FF0000"/>
                </a:solidFill>
              </a:rPr>
              <a:t> «парад планет»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E:\Personal\Загрузки\20220517_113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15" t="20912" r="9883"/>
          <a:stretch>
            <a:fillRect/>
          </a:stretch>
        </p:blipFill>
        <p:spPr bwMode="auto">
          <a:xfrm>
            <a:off x="1508752" y="1475630"/>
            <a:ext cx="6126496" cy="4329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Концерт 9 </a:t>
            </a:r>
            <a:r>
              <a:rPr lang="ru-RU" sz="2600" dirty="0" smtClean="0">
                <a:solidFill>
                  <a:srgbClr val="FF0000"/>
                </a:solidFill>
              </a:rPr>
              <a:t>мая в </a:t>
            </a:r>
            <a:r>
              <a:rPr lang="ru-RU" sz="2600" dirty="0" err="1" smtClean="0">
                <a:solidFill>
                  <a:srgbClr val="FF0000"/>
                </a:solidFill>
              </a:rPr>
              <a:t>сдк</a:t>
            </a:r>
            <a:r>
              <a:rPr lang="ru-RU" sz="2600" dirty="0" smtClean="0">
                <a:solidFill>
                  <a:srgbClr val="FF0000"/>
                </a:solidFill>
              </a:rPr>
              <a:t/>
            </a:r>
            <a:br>
              <a:rPr lang="ru-RU" sz="2600" dirty="0" smtClean="0">
                <a:solidFill>
                  <a:srgbClr val="FF0000"/>
                </a:solidFill>
              </a:rPr>
            </a:br>
            <a:r>
              <a:rPr lang="ru-RU" sz="2600" dirty="0" smtClean="0">
                <a:solidFill>
                  <a:srgbClr val="FF0000"/>
                </a:solidFill>
              </a:rPr>
              <a:t>зарница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E:\Personal\Загрузки\20220517_113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822" b="8977"/>
          <a:stretch>
            <a:fillRect/>
          </a:stretch>
        </p:blipFill>
        <p:spPr bwMode="auto">
          <a:xfrm>
            <a:off x="0" y="2132856"/>
            <a:ext cx="3248221" cy="3600400"/>
          </a:xfrm>
          <a:prstGeom prst="rect">
            <a:avLst/>
          </a:prstGeom>
          <a:noFill/>
        </p:spPr>
      </p:pic>
      <p:pic>
        <p:nvPicPr>
          <p:cNvPr id="11267" name="Picture 3" descr="E:\Personal\Загрузки\20220517_113752.jpg"/>
          <p:cNvPicPr>
            <a:picLocks noChangeAspect="1" noChangeArrowheads="1"/>
          </p:cNvPicPr>
          <p:nvPr/>
        </p:nvPicPr>
        <p:blipFill>
          <a:blip r:embed="rId3" cstate="print"/>
          <a:srcRect t="13527" r="10145"/>
          <a:stretch>
            <a:fillRect/>
          </a:stretch>
        </p:blipFill>
        <p:spPr bwMode="auto">
          <a:xfrm>
            <a:off x="3563888" y="2276872"/>
            <a:ext cx="4464496" cy="3222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дошкольного работника</a:t>
            </a:r>
            <a:endParaRPr lang="ru-RU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лексей\Рабочий стол\фото выставка детско-родительских рисунков ко дню дошкольного работника\IMG_20210924_083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886" y="764704"/>
            <a:ext cx="3692228" cy="276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Алексей\Рабочий стол\фото выставка детско-родительских рисунков ко дню дошкольного работника\IMG_20210924_08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043" y="3789040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дошкольного работника</a:t>
            </a:r>
            <a:endParaRPr lang="ru-RU" sz="2600" dirty="0"/>
          </a:p>
        </p:txBody>
      </p:sp>
      <p:pic>
        <p:nvPicPr>
          <p:cNvPr id="12290" name="Picture 2" descr="E:\Personal\Загрузки\20220517_114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36" r="23392" b="10463"/>
          <a:stretch>
            <a:fillRect/>
          </a:stretch>
        </p:blipFill>
        <p:spPr bwMode="auto">
          <a:xfrm>
            <a:off x="0" y="1556792"/>
            <a:ext cx="3563888" cy="3520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E:\Personal\Загрузки\20220517_114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00808"/>
            <a:ext cx="4392488" cy="329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576064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Музыкальный </a:t>
            </a:r>
            <a:r>
              <a:rPr lang="ru-RU" sz="2600" dirty="0" err="1" smtClean="0">
                <a:solidFill>
                  <a:srgbClr val="FF0000"/>
                </a:solidFill>
              </a:rPr>
              <a:t>квн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E:\Personal\Загрузки\IMG-2fdc6035dfe253a93908a84293b23b8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17" r="9337"/>
          <a:stretch>
            <a:fillRect/>
          </a:stretch>
        </p:blipFill>
        <p:spPr bwMode="auto">
          <a:xfrm>
            <a:off x="1763688" y="1124744"/>
            <a:ext cx="4608512" cy="2693581"/>
          </a:xfrm>
          <a:prstGeom prst="rect">
            <a:avLst/>
          </a:prstGeom>
          <a:noFill/>
        </p:spPr>
      </p:pic>
      <p:pic>
        <p:nvPicPr>
          <p:cNvPr id="7171" name="Picture 3" descr="E:\Personal\Загрузки\IMG-fceff7e89d9595e8193e5f2353ef1cc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33056"/>
            <a:ext cx="547260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692696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Сотрудничество с </a:t>
            </a:r>
            <a:r>
              <a:rPr lang="ru-RU" sz="2600" dirty="0" err="1" smtClean="0">
                <a:solidFill>
                  <a:srgbClr val="FF0000"/>
                </a:solidFill>
              </a:rPr>
              <a:t>дши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Personal\Загрузки\IMG_20220427_161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3600400" cy="2700300"/>
          </a:xfrm>
          <a:prstGeom prst="rect">
            <a:avLst/>
          </a:prstGeom>
          <a:noFill/>
        </p:spPr>
      </p:pic>
      <p:pic>
        <p:nvPicPr>
          <p:cNvPr id="2051" name="Picture 3" descr="E:\Personal\Загрузки\IMG_20220427_165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День рождение деда мороза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E:\Personal\Загрузки\IMG-9dca4250772948cf17a7560734ec368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794" y="785733"/>
            <a:ext cx="3708412" cy="2781309"/>
          </a:xfrm>
          <a:prstGeom prst="rect">
            <a:avLst/>
          </a:prstGeom>
          <a:noFill/>
        </p:spPr>
      </p:pic>
      <p:pic>
        <p:nvPicPr>
          <p:cNvPr id="6147" name="Picture 3" descr="E:\Personal\Загрузки\IMG-62f766f63dfdbdfa48281dea3345fc39-V.jpg"/>
          <p:cNvPicPr>
            <a:picLocks noChangeAspect="1" noChangeArrowheads="1"/>
          </p:cNvPicPr>
          <p:nvPr/>
        </p:nvPicPr>
        <p:blipFill>
          <a:blip r:embed="rId3" cstate="print"/>
          <a:srcRect t="15900"/>
          <a:stretch>
            <a:fillRect/>
          </a:stretch>
        </p:blipFill>
        <p:spPr bwMode="auto">
          <a:xfrm>
            <a:off x="2424608" y="3861048"/>
            <a:ext cx="4294784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Мастерская деда мороза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Personal\Загрузки\IMG_20211228_092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183" r="8630"/>
          <a:stretch>
            <a:fillRect/>
          </a:stretch>
        </p:blipFill>
        <p:spPr bwMode="auto">
          <a:xfrm>
            <a:off x="2771800" y="692696"/>
            <a:ext cx="3600400" cy="2595315"/>
          </a:xfrm>
          <a:prstGeom prst="rect">
            <a:avLst/>
          </a:prstGeom>
          <a:noFill/>
        </p:spPr>
      </p:pic>
      <p:pic>
        <p:nvPicPr>
          <p:cNvPr id="4099" name="Picture 3" descr="E:\Personal\Загрузки\IMG_20211228_092650.jpg"/>
          <p:cNvPicPr>
            <a:picLocks noChangeAspect="1" noChangeArrowheads="1"/>
          </p:cNvPicPr>
          <p:nvPr/>
        </p:nvPicPr>
        <p:blipFill>
          <a:blip r:embed="rId3" cstate="print"/>
          <a:srcRect t="9410" b="9660"/>
          <a:stretch>
            <a:fillRect/>
          </a:stretch>
        </p:blipFill>
        <p:spPr bwMode="auto">
          <a:xfrm>
            <a:off x="3137268" y="3501008"/>
            <a:ext cx="286946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День рождение </a:t>
            </a:r>
            <a:r>
              <a:rPr lang="ru-RU" sz="2600" dirty="0" smtClean="0">
                <a:solidFill>
                  <a:srgbClr val="FF0000"/>
                </a:solidFill>
              </a:rPr>
              <a:t>композитора</a:t>
            </a:r>
            <a:br>
              <a:rPr lang="ru-RU" sz="2600" dirty="0" smtClean="0">
                <a:solidFill>
                  <a:srgbClr val="FF0000"/>
                </a:solidFill>
              </a:rPr>
            </a:br>
            <a:r>
              <a:rPr lang="ru-RU" sz="2600" dirty="0" err="1" smtClean="0">
                <a:solidFill>
                  <a:srgbClr val="FF0000"/>
                </a:solidFill>
              </a:rPr>
              <a:t>шаинского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smtClean="0">
                <a:solidFill>
                  <a:srgbClr val="FF0000"/>
                </a:solidFill>
              </a:rPr>
              <a:t>В.я.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Personal\Загрузки\IMG_20211217_081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980727"/>
            <a:ext cx="3783410" cy="2837557"/>
          </a:xfrm>
          <a:prstGeom prst="rect">
            <a:avLst/>
          </a:prstGeom>
          <a:noFill/>
        </p:spPr>
      </p:pic>
      <p:pic>
        <p:nvPicPr>
          <p:cNvPr id="5123" name="Picture 3" descr="E:\Personal\Загрузки\IMG_20211217_081413.jpg"/>
          <p:cNvPicPr>
            <a:picLocks noChangeAspect="1" noChangeArrowheads="1"/>
          </p:cNvPicPr>
          <p:nvPr/>
        </p:nvPicPr>
        <p:blipFill>
          <a:blip r:embed="rId3" cstate="print"/>
          <a:srcRect l="5455" t="13649"/>
          <a:stretch>
            <a:fillRect/>
          </a:stretch>
        </p:blipFill>
        <p:spPr bwMode="auto">
          <a:xfrm>
            <a:off x="2627243" y="4005064"/>
            <a:ext cx="388951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5040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Святки-колядки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Personal\Загрузки\IMG-5d234379e9e3b00d19f6b79f0e3cd74f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320480" cy="3240360"/>
          </a:xfrm>
          <a:prstGeom prst="rect">
            <a:avLst/>
          </a:prstGeom>
          <a:noFill/>
        </p:spPr>
      </p:pic>
      <p:pic>
        <p:nvPicPr>
          <p:cNvPr id="1028" name="Picture 4" descr="E:\Personal\Загрузки\20220517_113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435</TotalTime>
  <Words>42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Годовой отчет  методического блока «фантазия»  за 2021-2022 учебный год</vt:lpstr>
      <vt:lpstr>День дошкольного работника</vt:lpstr>
      <vt:lpstr>День дошкольного работника</vt:lpstr>
      <vt:lpstr>Музыкальный квн</vt:lpstr>
      <vt:lpstr>Сотрудничество с дши</vt:lpstr>
      <vt:lpstr>День рождение деда мороза</vt:lpstr>
      <vt:lpstr>Мастерская деда мороза</vt:lpstr>
      <vt:lpstr>День рождение композитора шаинского В.я.</vt:lpstr>
      <vt:lpstr>Святки-колядки</vt:lpstr>
      <vt:lpstr>масленица</vt:lpstr>
      <vt:lpstr>Фестиваль  «будем с песенкой дружить»</vt:lpstr>
      <vt:lpstr>Театральная гостинная</vt:lpstr>
      <vt:lpstr>Фестиваль  «парад планет»</vt:lpstr>
      <vt:lpstr>Концерт 9 мая в сдк зарница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46</cp:revision>
  <dcterms:modified xsi:type="dcterms:W3CDTF">2022-05-17T10:52:03Z</dcterms:modified>
</cp:coreProperties>
</file>