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48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17C54-DD7D-4F6D-97A5-C88217347336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0BC5E-8A7C-423D-946B-DFE7EFEBD1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5814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17C54-DD7D-4F6D-97A5-C88217347336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0BC5E-8A7C-423D-946B-DFE7EFEBD1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8495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17C54-DD7D-4F6D-97A5-C88217347336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0BC5E-8A7C-423D-946B-DFE7EFEBD1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947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17C54-DD7D-4F6D-97A5-C88217347336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0BC5E-8A7C-423D-946B-DFE7EFEBD1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890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17C54-DD7D-4F6D-97A5-C88217347336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0BC5E-8A7C-423D-946B-DFE7EFEBD1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0409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17C54-DD7D-4F6D-97A5-C88217347336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0BC5E-8A7C-423D-946B-DFE7EFEBD1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3390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17C54-DD7D-4F6D-97A5-C88217347336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0BC5E-8A7C-423D-946B-DFE7EFEBD1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499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17C54-DD7D-4F6D-97A5-C88217347336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0BC5E-8A7C-423D-946B-DFE7EFEBD1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383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17C54-DD7D-4F6D-97A5-C88217347336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0BC5E-8A7C-423D-946B-DFE7EFEBD1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9962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17C54-DD7D-4F6D-97A5-C88217347336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0BC5E-8A7C-423D-946B-DFE7EFEBD1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332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17C54-DD7D-4F6D-97A5-C88217347336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0BC5E-8A7C-423D-946B-DFE7EFEBD1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7225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D17C54-DD7D-4F6D-97A5-C88217347336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0BC5E-8A7C-423D-946B-DFE7EFEBD1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5845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new.dop.mosreg.ru/images/events/cover/bf30d3674e466fdf23bd0026188c80ac_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81" y="0"/>
            <a:ext cx="119149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215746" y="1052946"/>
            <a:ext cx="336665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Зубеева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О. Ю.</a:t>
            </a:r>
          </a:p>
          <a:p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Сабирова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С.М.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Горлова Е.Н.</a:t>
            </a:r>
          </a:p>
          <a:p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Анненко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О. В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4271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kartinkin.net/uploads/posts/2020-07/1593721808_23-p-foni-dlya-detskikh-prezentatsii-v-shkolu-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91491" y="678873"/>
            <a:ext cx="944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Сентябрь : Всероссийский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День Здоровья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90800"/>
            <a:ext cx="5412510" cy="405938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200" y="1501487"/>
            <a:ext cx="5657273" cy="424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366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kartinkin.net/uploads/posts/2020-07/1593721808_23-p-foni-dlya-detskikh-prezentatsii-v-shkolu-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61854" y="1108365"/>
            <a:ext cx="6539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Октябрь: Спортивная осень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4655"/>
            <a:ext cx="5671127" cy="425334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417" y="1754696"/>
            <a:ext cx="5671127" cy="3329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948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kartinkin.net/uploads/posts/2020-07/1593721808_23-p-foni-dlya-detskikh-prezentatsii-v-shkolu-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37855" y="720436"/>
            <a:ext cx="93379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Ноябрь: Физкультурно-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спортивное развлечение</a:t>
            </a:r>
          </a:p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«Мы здоровью скажем-Да»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18" y="1695464"/>
            <a:ext cx="3948546" cy="52647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855" y="1797656"/>
            <a:ext cx="3871902" cy="5162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558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kartinkin.net/uploads/posts/2020-07/1593721808_23-p-foni-dlya-detskikh-prezentatsii-v-shkolu-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96836" y="762000"/>
            <a:ext cx="67194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Февраль: День ватрушки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41283"/>
            <a:ext cx="5888955" cy="441671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145683" y="90048"/>
            <a:ext cx="3762254" cy="627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606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kartinkin.net/uploads/posts/2020-07/1593721808_23-p-foni-dlya-detskikh-prezentatsii-v-shkolu-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98171" y="769257"/>
            <a:ext cx="78957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Февраль: 23 февраля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99206"/>
            <a:ext cx="5425288" cy="405879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457" y="1354032"/>
            <a:ext cx="5425288" cy="4058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5512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kartinkin.net/uploads/posts/2020-07/1593721808_23-p-foni-dlya-detskikh-prezentatsii-v-shkolu-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77030" y="841829"/>
            <a:ext cx="72281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Апрель: День Здоровья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429" y="1949785"/>
            <a:ext cx="5197316" cy="490821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745" y="1564489"/>
            <a:ext cx="5907314" cy="4430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6203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kartinkin.net/uploads/posts/2020-07/1593721808_23-p-foni-dlya-detskikh-prezentatsii-v-shkolu-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18971" y="841829"/>
            <a:ext cx="60379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Май: Зарница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6840"/>
            <a:ext cx="6139543" cy="459314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543" y="1426604"/>
            <a:ext cx="6052457" cy="4527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1567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50</Words>
  <Application>Microsoft Office PowerPoint</Application>
  <PresentationFormat>Широкоэкранный</PresentationFormat>
  <Paragraphs>12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RC1000</dc:creator>
  <cp:lastModifiedBy>RC1000</cp:lastModifiedBy>
  <cp:revision>4</cp:revision>
  <dcterms:created xsi:type="dcterms:W3CDTF">2022-05-17T11:00:44Z</dcterms:created>
  <dcterms:modified xsi:type="dcterms:W3CDTF">2022-05-17T11:29:50Z</dcterms:modified>
</cp:coreProperties>
</file>