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65" r:id="rId14"/>
    <p:sldId id="268" r:id="rId15"/>
    <p:sldId id="273" r:id="rId16"/>
    <p:sldId id="274" r:id="rId17"/>
    <p:sldId id="266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1611733567_13-p-fon-dlya-prezentatsii-detyam-o-professiyak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-43180"/>
            <a:ext cx="9347200" cy="6684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595" y="2006600"/>
            <a:ext cx="8133080" cy="188404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br>
              <a:rPr lang="ru-RU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Мероприятия проведенные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МБ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«Ребёнок в мире профессий»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2021-2022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учебный год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</a:br>
            <a:endParaRPr lang="ru-RU" alt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8190" y="4349115"/>
            <a:ext cx="2087245" cy="1515745"/>
          </a:xfrm>
        </p:spPr>
        <p:txBody>
          <a:bodyPr>
            <a:noAutofit/>
          </a:bodyPr>
          <a:p>
            <a:pPr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Храмова В.В. </a:t>
            </a:r>
            <a:endParaRPr lang="ru-RU" altLang="en-US" sz="19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Е.Г.</a:t>
            </a:r>
            <a:endParaRPr lang="ru-RU" altLang="en-US" sz="19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Тюрькина Н.Н.</a:t>
            </a:r>
            <a:endParaRPr lang="ru-RU" altLang="en-US" sz="19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altLang="en-US" sz="19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Глухова Т.В</a:t>
            </a:r>
            <a:endParaRPr lang="ru-RU" altLang="en-US" sz="19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7" name="Изображение 136"/>
          <p:cNvPicPr/>
          <p:nvPr/>
        </p:nvPicPr>
        <p:blipFill>
          <a:blip r:embed="rId1"/>
          <a:stretch>
            <a:fillRect/>
          </a:stretch>
        </p:blipFill>
        <p:spPr>
          <a:xfrm>
            <a:off x="462280" y="149860"/>
            <a:ext cx="1837055" cy="1542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4 февраля -  встреча со стоматологом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35" name="Замещающее содержимое 13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170" y="1805305"/>
            <a:ext cx="3536315" cy="4709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Замещающее содержимое 135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8610" y="1804670"/>
            <a:ext cx="4031615" cy="4662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10 февраля - встреча с художником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39" name="Замещающее содержимое 13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43580" y="1213485"/>
            <a:ext cx="5027930" cy="5027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" name="Замещающее содержимое 13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0840" y="258445"/>
            <a:ext cx="1579245" cy="164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" name="Изображение 132"/>
          <p:cNvPicPr/>
          <p:nvPr/>
        </p:nvPicPr>
        <p:blipFill>
          <a:blip r:embed="rId1"/>
          <a:stretch>
            <a:fillRect/>
          </a:stretch>
        </p:blipFill>
        <p:spPr>
          <a:xfrm>
            <a:off x="264160" y="0"/>
            <a:ext cx="1947545" cy="1967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80" y="24574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17 февраля -сюжетно-ролевая игра </a:t>
            </a:r>
            <a:b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«Путешествие на самолете»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30" name="Замещающее содержимое 129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505" y="1775460"/>
            <a:ext cx="3586480" cy="4776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Замещающее содержимое 130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0175" y="1967865"/>
            <a:ext cx="4043680" cy="455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446405" y="113665"/>
            <a:ext cx="2277110" cy="1687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515" y="207010"/>
            <a:ext cx="9468485" cy="1262380"/>
          </a:xfrm>
        </p:spPr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5 апреля -профессии зоопарка, </a:t>
            </a:r>
            <a:b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презентация мини-книжек.</a:t>
            </a:r>
            <a:endParaRPr lang="ru-RU" altLang="en-US" sz="311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1"/>
          </p:nvPr>
        </p:nvPicPr>
        <p:blipFill>
          <a:blip r:embed="rId2"/>
          <a:srcRect t="27595" r="2978" b="-270"/>
          <a:stretch>
            <a:fillRect/>
          </a:stretch>
        </p:blipFill>
        <p:spPr>
          <a:xfrm>
            <a:off x="647700" y="1698625"/>
            <a:ext cx="6513195" cy="489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3"/>
          <a:srcRect l="27351" t="20714" r="3729" b="1091"/>
          <a:stretch>
            <a:fillRect/>
          </a:stretch>
        </p:blipFill>
        <p:spPr>
          <a:xfrm>
            <a:off x="8256270" y="1698625"/>
            <a:ext cx="3342640" cy="482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0" name="Замещающее содержимое 109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8435" y="19050"/>
            <a:ext cx="1655445" cy="1753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615" y="23304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15 апреля - встреча с учителем технологии </a:t>
            </a:r>
            <a:b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(профессия столяр)</a:t>
            </a:r>
            <a:endParaRPr lang="ru-RU" altLang="en-US" sz="311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9" name="Замещающее содержимое 10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8895" y="1329055"/>
            <a:ext cx="7200265" cy="5332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Изображение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864235" y="109220"/>
            <a:ext cx="1146810" cy="1624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5 мая - встреча с военным </a:t>
            </a:r>
            <a:b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летчиком-испытателем</a:t>
            </a:r>
            <a:endParaRPr lang="ru-RU" altLang="en-US" sz="311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3" name="Замещающее содержимое 11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365" y="2077085"/>
            <a:ext cx="5888355" cy="441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Замещающее содержимое 113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5020" y="2076450"/>
            <a:ext cx="4299585" cy="4417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Ежемесячная газета для родителей </a:t>
            </a:r>
            <a:b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«В мире профессий»</a:t>
            </a:r>
            <a:endParaRPr lang="ru-RU" altLang="en-US" sz="311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7" name="Замещающее содержимое 1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5540" y="1226820"/>
            <a:ext cx="6979285" cy="5513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6 октября  - День учителя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4" name="Замещающее содержимое 3" descr="nzeliLUHLENmi5ILcTmA2Zd2v_E9pGCpvYtYjN_Px99EFwbnZUl2fdkCat0w-c_BWYvd4_9sCjjI1hJDp87xFmQ-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22880" y="1584325"/>
            <a:ext cx="6365240" cy="4852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949815" y="0"/>
            <a:ext cx="1769110" cy="1685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-158115"/>
            <a:ext cx="10515600" cy="1325563"/>
          </a:xfrm>
        </p:spPr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7 октября - День почты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7640" y="1536700"/>
            <a:ext cx="3484245" cy="4640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7685" y="1536065"/>
            <a:ext cx="3853815" cy="480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15 октября - день пекаря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5" name="Замещающее содержимое 10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4010" y="1675130"/>
            <a:ext cx="3468370" cy="4618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Замещающее содержимое 105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8955" y="1674495"/>
            <a:ext cx="3563620" cy="4623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Изображение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303530" y="138430"/>
            <a:ext cx="17716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" name="Изображение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275590" y="-635"/>
            <a:ext cx="2050415" cy="1584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9 декабря - встреча с волотерами </a:t>
            </a:r>
            <a:b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«Как поделиться добротой»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09" name="Замещающее содержимое 10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200" y="1703705"/>
            <a:ext cx="3651885" cy="486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Замещающее содержимое 109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8320" y="1703705"/>
            <a:ext cx="3883660" cy="486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5" name="Изображение 114"/>
          <p:cNvPicPr/>
          <p:nvPr/>
        </p:nvPicPr>
        <p:blipFill>
          <a:blip r:embed="rId1"/>
          <a:stretch>
            <a:fillRect/>
          </a:stretch>
        </p:blipFill>
        <p:spPr>
          <a:xfrm>
            <a:off x="391160" y="111760"/>
            <a:ext cx="3301365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355" y="111760"/>
            <a:ext cx="8660765" cy="1161415"/>
          </a:xfrm>
        </p:spPr>
        <p:txBody>
          <a:bodyPr/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9-13 декабря - акция «Забота»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3" name="Замещающее содержимое 112"/>
          <p:cNvPicPr>
            <a:picLocks noChangeAspect="1"/>
          </p:cNvPicPr>
          <p:nvPr>
            <p:ph sz="half" idx="1"/>
          </p:nvPr>
        </p:nvPicPr>
        <p:blipFill>
          <a:blip r:embed="rId2"/>
          <a:srcRect r="2048" b="6449"/>
          <a:stretch>
            <a:fillRect/>
          </a:stretch>
        </p:blipFill>
        <p:spPr>
          <a:xfrm>
            <a:off x="1620520" y="1501140"/>
            <a:ext cx="3475990" cy="4676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Замещающее содержимое 113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7825" y="1501140"/>
            <a:ext cx="3221355" cy="4676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20 января -экскурссия в ДШИ </a:t>
            </a:r>
            <a:b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ко Дню работников культуры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7" name="Замещающее содержимое 11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7700" y="2378710"/>
            <a:ext cx="5320665" cy="399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Замещающее содержимое 117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1275" y="2378710"/>
            <a:ext cx="5053330" cy="399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Изображение 118"/>
          <p:cNvPicPr/>
          <p:nvPr/>
        </p:nvPicPr>
        <p:blipFill>
          <a:blip r:embed="rId3"/>
          <a:stretch>
            <a:fillRect/>
          </a:stretch>
        </p:blipFill>
        <p:spPr>
          <a:xfrm>
            <a:off x="331470" y="258445"/>
            <a:ext cx="2556510" cy="1798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4" name="Изображение 123"/>
          <p:cNvPicPr/>
          <p:nvPr/>
        </p:nvPicPr>
        <p:blipFill>
          <a:blip r:embed="rId1"/>
          <a:stretch>
            <a:fillRect/>
          </a:stretch>
        </p:blipFill>
        <p:spPr>
          <a:xfrm>
            <a:off x="370205" y="245745"/>
            <a:ext cx="2597150" cy="207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110" y="24574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21 января - виртуальная экскурссия </a:t>
            </a:r>
            <a:b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в музей им. П.В. Алабина</a:t>
            </a:r>
            <a:endParaRPr lang="ru-RU" altLang="en-US" sz="28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21" name="Замещающее содержимое 12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2669540"/>
            <a:ext cx="5180330" cy="3890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Замещающее содержимое 121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0810" y="2669540"/>
            <a:ext cx="4810760" cy="389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Замещающее содержимое 12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20700000">
            <a:off x="231140" y="275590"/>
            <a:ext cx="2320925" cy="1440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45745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pitchFamily="34" charset="0"/>
                <a:cs typeface="Arial Black" panose="020B0A04020102020204" pitchFamily="34" charset="0"/>
              </a:rPr>
              <a:t>28 января - спортивное развлечение «Профессии в спорте»</a:t>
            </a:r>
            <a:endParaRPr lang="ru-RU" altLang="en-US" sz="311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27" name="Замещающее содержимое 126"/>
          <p:cNvPicPr/>
          <p:nvPr>
            <p:ph sz="half" idx="2"/>
          </p:nvPr>
        </p:nvPicPr>
        <p:blipFill>
          <a:blip r:embed="rId2"/>
          <a:srcRect l="8990" t="7272" r="937" b="18217"/>
          <a:stretch>
            <a:fillRect/>
          </a:stretch>
        </p:blipFill>
        <p:spPr>
          <a:xfrm>
            <a:off x="6543040" y="1801495"/>
            <a:ext cx="5291455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" name="Изображение 127"/>
          <p:cNvPicPr/>
          <p:nvPr/>
        </p:nvPicPr>
        <p:blipFill>
          <a:blip r:embed="rId3"/>
          <a:srcRect l="2712" b="14788"/>
          <a:stretch>
            <a:fillRect/>
          </a:stretch>
        </p:blipFill>
        <p:spPr>
          <a:xfrm>
            <a:off x="804545" y="2299970"/>
            <a:ext cx="5249545" cy="4131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Presentation</Application>
  <PresentationFormat>宽屏</PresentationFormat>
  <Paragraphs>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Arial Black</vt:lpstr>
      <vt:lpstr>Times New Roman</vt:lpstr>
      <vt:lpstr>Calibri</vt:lpstr>
      <vt:lpstr>Microsoft YaHei</vt:lpstr>
      <vt:lpstr>Arial Unicode MS</vt:lpstr>
      <vt:lpstr>Office Theme</vt:lpstr>
      <vt:lpstr>     Мероприятия проведенные  МБ «Ребёнок в мире профессий» За 2021-2022 учебный год </vt:lpstr>
      <vt:lpstr>6 октября  - День учителя</vt:lpstr>
      <vt:lpstr>7 октября - День почты</vt:lpstr>
      <vt:lpstr>15 октября - день пекаря</vt:lpstr>
      <vt:lpstr>9 декабря - встреча с волотерами  «Как поделиться добротой»</vt:lpstr>
      <vt:lpstr>9-13 декабря - акция «Забота»</vt:lpstr>
      <vt:lpstr>20 января -экскурссия в ДШИ  ко Дню работников культуры</vt:lpstr>
      <vt:lpstr>21 января - виртуальная экскурссия  в музей им. П.В. Алабина</vt:lpstr>
      <vt:lpstr>28 января - спортивное развлечение «Профессии в спорте»</vt:lpstr>
      <vt:lpstr>4 февраля -  встреча со стоматологом</vt:lpstr>
      <vt:lpstr>10 февраля - встреча с художником</vt:lpstr>
      <vt:lpstr>17 февраля -сюжетно-ролевая игра  «Путешествие на самолете»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</cp:revision>
  <dcterms:created xsi:type="dcterms:W3CDTF">2022-05-12T06:23:00Z</dcterms:created>
  <dcterms:modified xsi:type="dcterms:W3CDTF">2022-05-13T07:21:02Z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1049-11.2.0.11074</vt:lpwstr>
  </property>
  <property fmtid="{D5CDD505-2E9C-101B-9397-08002B2CF9AE}" pid="3" name="ICV">
    <vt:lpwstr>19052825AE4B4EBC93EDD7C0D548F4FA</vt:lpwstr>
  </property>
</Properties>
</file>